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3" r:id="rId4"/>
    <p:sldId id="264" r:id="rId5"/>
    <p:sldId id="270" r:id="rId6"/>
    <p:sldId id="265" r:id="rId7"/>
    <p:sldId id="266" r:id="rId8"/>
    <p:sldId id="269" r:id="rId9"/>
    <p:sldId id="267" r:id="rId10"/>
    <p:sldId id="268" r:id="rId11"/>
    <p:sldId id="257" r:id="rId12"/>
    <p:sldId id="258" r:id="rId13"/>
    <p:sldId id="259" r:id="rId14"/>
    <p:sldId id="262" r:id="rId15"/>
    <p:sldId id="260" r:id="rId16"/>
    <p:sldId id="26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WHY STUDY THEOLOGY?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ST PATRICK’S COLLEGE MAYNOOTH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31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/>
              <a:t>EXPLORING WORLD RELIGIONS</a:t>
            </a:r>
            <a:endParaRPr lang="en-IE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83040"/>
            <a:ext cx="5818148" cy="55970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3600" dirty="0" smtClean="0"/>
              <a:t>What do other religions believe?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3938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CHOICE BETWEEN TWO COURSES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BATh = Bachelors in Arts and Theology.</a:t>
            </a:r>
          </a:p>
          <a:p>
            <a:r>
              <a:rPr lang="en-IE" dirty="0" smtClean="0"/>
              <a:t>Joint degree combining Theology with another subject such as Music, Spanish, English, Business, History, Geography, Philosophy etc.</a:t>
            </a:r>
          </a:p>
          <a:p>
            <a:r>
              <a:rPr lang="en-IE" dirty="0" smtClean="0"/>
              <a:t>OR:</a:t>
            </a:r>
          </a:p>
          <a:p>
            <a:r>
              <a:rPr lang="en-IE" dirty="0" smtClean="0"/>
              <a:t>BTh </a:t>
            </a:r>
            <a:r>
              <a:rPr lang="en-IE" dirty="0"/>
              <a:t>= Bachelors in </a:t>
            </a:r>
            <a:r>
              <a:rPr lang="en-IE" dirty="0" smtClean="0"/>
              <a:t>Theology.</a:t>
            </a:r>
          </a:p>
          <a:p>
            <a:r>
              <a:rPr lang="en-IE" dirty="0" smtClean="0"/>
              <a:t>Single subject Theology.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92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OF OUR COURSES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&gt; Christianity and World Religions </a:t>
            </a:r>
          </a:p>
          <a:p>
            <a:r>
              <a:rPr lang="en-IE" dirty="0"/>
              <a:t>&gt; Christian Anthropology </a:t>
            </a:r>
          </a:p>
          <a:p>
            <a:r>
              <a:rPr lang="en-IE" dirty="0"/>
              <a:t>&gt; Engaging Ethical Dilemmas </a:t>
            </a:r>
          </a:p>
          <a:p>
            <a:r>
              <a:rPr lang="en-IE" dirty="0"/>
              <a:t>&gt; History of Christianity </a:t>
            </a:r>
          </a:p>
          <a:p>
            <a:r>
              <a:rPr lang="en-IE" dirty="0"/>
              <a:t>&gt; Contemporary Issues in Bioethics </a:t>
            </a:r>
          </a:p>
          <a:p>
            <a:r>
              <a:rPr lang="en-IE" dirty="0"/>
              <a:t>&gt; God and Suffering </a:t>
            </a:r>
          </a:p>
        </p:txBody>
      </p:sp>
    </p:spTree>
    <p:extLst>
      <p:ext uri="{BB962C8B-B14F-4D97-AF65-F5344CB8AC3E}">
        <p14:creationId xmlns:p14="http://schemas.microsoft.com/office/powerpoint/2010/main" val="38706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OF OUR COURSES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&gt; Religious Education in Secondary School </a:t>
            </a:r>
          </a:p>
          <a:p>
            <a:r>
              <a:rPr lang="en-IE" dirty="0"/>
              <a:t>&gt; Christian Sacraments </a:t>
            </a:r>
          </a:p>
          <a:p>
            <a:r>
              <a:rPr lang="en-IE" dirty="0"/>
              <a:t>&gt; Ecumenical and Inter-Religious Dialogue </a:t>
            </a:r>
          </a:p>
          <a:p>
            <a:r>
              <a:rPr lang="en-IE" dirty="0"/>
              <a:t>&gt; The God of Jesus Christ </a:t>
            </a:r>
          </a:p>
          <a:p>
            <a:r>
              <a:rPr lang="en-IE" dirty="0"/>
              <a:t>&gt; Prophetic Writings of the Old Testament </a:t>
            </a:r>
          </a:p>
          <a:p>
            <a:r>
              <a:rPr lang="en-IE" dirty="0"/>
              <a:t>&gt; Philosophy of Religion </a:t>
            </a:r>
          </a:p>
          <a:p>
            <a:r>
              <a:rPr lang="en-IE" dirty="0"/>
              <a:t>&gt; Christian Faith and Contemporary Culture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8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TRANSFERABLE SKILLS GAINED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Skill/confidence in written communication and verbal expression</a:t>
            </a:r>
          </a:p>
          <a:p>
            <a:r>
              <a:rPr lang="en-IE" dirty="0" smtClean="0"/>
              <a:t>Greater understanding of other viewpoints</a:t>
            </a:r>
          </a:p>
          <a:p>
            <a:r>
              <a:rPr lang="en-IE" dirty="0" smtClean="0"/>
              <a:t>Exploration of ethical questions from various perspectives</a:t>
            </a:r>
          </a:p>
          <a:p>
            <a:r>
              <a:rPr lang="en-IE" dirty="0" smtClean="0"/>
              <a:t>Awareness of how history has influenced today’s world</a:t>
            </a:r>
          </a:p>
          <a:p>
            <a:r>
              <a:rPr lang="en-IE" dirty="0"/>
              <a:t>Critical thinking and philosophical inquiry</a:t>
            </a:r>
          </a:p>
          <a:p>
            <a:r>
              <a:rPr lang="en-IE" dirty="0" smtClean="0"/>
              <a:t>Understanding of how religious views have often shaped society</a:t>
            </a:r>
          </a:p>
          <a:p>
            <a:r>
              <a:rPr lang="en-IE" dirty="0" smtClean="0"/>
              <a:t>Engagement with big questions of life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38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Recent graduates of Theology &amp; Arts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have </a:t>
            </a:r>
            <a:r>
              <a:rPr lang="en-IE" dirty="0"/>
              <a:t>entered into </a:t>
            </a:r>
            <a:r>
              <a:rPr lang="en-IE" dirty="0" smtClean="0"/>
              <a:t>THESE careers: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&gt; </a:t>
            </a:r>
            <a:r>
              <a:rPr lang="en-IE" dirty="0"/>
              <a:t>Teaching </a:t>
            </a:r>
            <a:r>
              <a:rPr lang="en-IE" dirty="0" smtClean="0"/>
              <a:t>		&gt; </a:t>
            </a:r>
            <a:r>
              <a:rPr lang="en-IE" dirty="0"/>
              <a:t>Marketing</a:t>
            </a:r>
          </a:p>
          <a:p>
            <a:r>
              <a:rPr lang="en-IE" dirty="0"/>
              <a:t>&gt; Business </a:t>
            </a:r>
            <a:r>
              <a:rPr lang="en-IE" dirty="0" smtClean="0"/>
              <a:t>		&gt; </a:t>
            </a:r>
            <a:r>
              <a:rPr lang="en-IE" dirty="0"/>
              <a:t>Pastoral Work</a:t>
            </a:r>
          </a:p>
          <a:p>
            <a:r>
              <a:rPr lang="en-IE" dirty="0"/>
              <a:t>&gt; </a:t>
            </a:r>
            <a:r>
              <a:rPr lang="en-IE" dirty="0" smtClean="0"/>
              <a:t>Communications	&gt; </a:t>
            </a:r>
            <a:r>
              <a:rPr lang="en-IE" dirty="0"/>
              <a:t>Publishing</a:t>
            </a:r>
          </a:p>
          <a:p>
            <a:r>
              <a:rPr lang="en-IE" dirty="0"/>
              <a:t>&gt; Journalism </a:t>
            </a:r>
            <a:r>
              <a:rPr lang="en-IE" dirty="0" smtClean="0"/>
              <a:t>		&gt; </a:t>
            </a:r>
            <a:r>
              <a:rPr lang="en-IE" dirty="0"/>
              <a:t>Public Relations</a:t>
            </a:r>
          </a:p>
          <a:p>
            <a:r>
              <a:rPr lang="en-IE" dirty="0"/>
              <a:t>&gt; Finance </a:t>
            </a:r>
            <a:r>
              <a:rPr lang="en-IE" dirty="0" smtClean="0"/>
              <a:t>		&gt; </a:t>
            </a:r>
            <a:r>
              <a:rPr lang="en-IE" dirty="0"/>
              <a:t>Social </a:t>
            </a:r>
            <a:r>
              <a:rPr lang="en-IE" dirty="0" smtClean="0"/>
              <a:t>Services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17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CAREERS OF OUR GRADUATES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&gt; The Civil Service </a:t>
            </a:r>
            <a:r>
              <a:rPr lang="en-IE" dirty="0" smtClean="0"/>
              <a:t>		&gt; </a:t>
            </a:r>
            <a:r>
              <a:rPr lang="en-IE" dirty="0"/>
              <a:t>Public / Private Sectors</a:t>
            </a:r>
          </a:p>
          <a:p>
            <a:r>
              <a:rPr lang="en-IE" dirty="0"/>
              <a:t>&gt; Administration </a:t>
            </a:r>
            <a:r>
              <a:rPr lang="en-IE" dirty="0" smtClean="0"/>
              <a:t>		&gt; </a:t>
            </a:r>
            <a:r>
              <a:rPr lang="en-IE" dirty="0"/>
              <a:t>Community Development</a:t>
            </a:r>
          </a:p>
          <a:p>
            <a:r>
              <a:rPr lang="en-IE" dirty="0"/>
              <a:t>&gt; R.E. Project Co-ordinator </a:t>
            </a:r>
            <a:r>
              <a:rPr lang="en-IE" dirty="0" smtClean="0"/>
              <a:t>	&gt; </a:t>
            </a:r>
            <a:r>
              <a:rPr lang="en-IE" dirty="0"/>
              <a:t>Research Administrator</a:t>
            </a:r>
          </a:p>
          <a:p>
            <a:r>
              <a:rPr lang="en-IE" dirty="0"/>
              <a:t>&gt; School Chaplaincy </a:t>
            </a:r>
            <a:r>
              <a:rPr lang="en-IE" dirty="0" smtClean="0"/>
              <a:t>		&gt; </a:t>
            </a:r>
            <a:r>
              <a:rPr lang="en-IE" dirty="0"/>
              <a:t>Healthcare Chaplaincy</a:t>
            </a:r>
          </a:p>
          <a:p>
            <a:r>
              <a:rPr lang="en-IE" dirty="0"/>
              <a:t>&gt; Third Level </a:t>
            </a:r>
            <a:r>
              <a:rPr lang="en-IE"/>
              <a:t>Chaplaincy </a:t>
            </a:r>
            <a:r>
              <a:rPr lang="en-IE" smtClean="0"/>
              <a:t>	&gt; </a:t>
            </a:r>
            <a:r>
              <a:rPr lang="en-IE" dirty="0"/>
              <a:t>Parish Administration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87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/>
              <a:t>WHY </a:t>
            </a:r>
            <a:r>
              <a:rPr lang="en-IE" sz="4400" dirty="0" smtClean="0"/>
              <a:t>NOT STUDY THEOLOGY HERE?</a:t>
            </a:r>
            <a:endParaRPr lang="en-IE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156222"/>
            <a:ext cx="9604375" cy="3169443"/>
          </a:xfrm>
        </p:spPr>
      </p:pic>
    </p:spTree>
    <p:extLst>
      <p:ext uri="{BB962C8B-B14F-4D97-AF65-F5344CB8AC3E}">
        <p14:creationId xmlns:p14="http://schemas.microsoft.com/office/powerpoint/2010/main" val="3104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82" y="-12457"/>
            <a:ext cx="7139035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ETHICAL QUESTIONS</a:t>
            </a:r>
            <a:endParaRPr lang="en-IE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61" y="1117600"/>
            <a:ext cx="6875639" cy="44200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Can any war be really justified?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0072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ETHICAL 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14" y="1054100"/>
            <a:ext cx="6680185" cy="45291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E" sz="3600" dirty="0" smtClean="0"/>
              <a:t>When could it be right to turn off a life-support machine?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7687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QUESTIONS ABOUT FAITH</a:t>
            </a:r>
            <a:endParaRPr lang="en-IE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1117600"/>
            <a:ext cx="7264400" cy="3632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3600" dirty="0" smtClean="0"/>
              <a:t>How can we know if there is a God?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42885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QUESTIONS ABOUT SCRIPTURE</a:t>
            </a:r>
            <a:endParaRPr lang="en-IE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1436886"/>
            <a:ext cx="6702426" cy="37701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E" sz="3600" dirty="0" smtClean="0"/>
              <a:t>What do we know about the historical life of Jesus?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079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QUESTIONS ABOUT SCRIPTURE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3600" dirty="0" smtClean="0"/>
              <a:t>Did God make the world in seven days?</a:t>
            </a:r>
            <a:endParaRPr lang="en-IE" sz="3600" dirty="0"/>
          </a:p>
        </p:txBody>
      </p:sp>
      <p:pic>
        <p:nvPicPr>
          <p:cNvPr id="5" name="Content Placeholder 4" descr="earth_from_s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143" y="798513"/>
            <a:ext cx="582414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QUESTIONS ABOUT SCRIPTURE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810451"/>
            <a:ext cx="7269969" cy="25908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E" sz="3600" dirty="0" smtClean="0"/>
              <a:t>How did the prophet Amos inspire Martin Luther King?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3631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EXPLORING LITURGY</a:t>
            </a:r>
            <a:endParaRPr lang="en-IE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402829"/>
            <a:ext cx="7170207" cy="53776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E" sz="3600" dirty="0" smtClean="0"/>
              <a:t>Why is 1st Holy Communion so important?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801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1908</TotalTime>
  <Words>293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WHY STUDY THEOLOGY?</vt:lpstr>
      <vt:lpstr>PowerPoint Presentation</vt:lpstr>
      <vt:lpstr>ETHICAL QUESTIONS</vt:lpstr>
      <vt:lpstr>ETHICAL QUESTIONS</vt:lpstr>
      <vt:lpstr>QUESTIONS ABOUT FAITH</vt:lpstr>
      <vt:lpstr>QUESTIONS ABOUT SCRIPTURE</vt:lpstr>
      <vt:lpstr>QUESTIONS ABOUT SCRIPTURE</vt:lpstr>
      <vt:lpstr>QUESTIONS ABOUT SCRIPTURE</vt:lpstr>
      <vt:lpstr>EXPLORING LITURGY</vt:lpstr>
      <vt:lpstr>EXPLORING WORLD RELIGIONS</vt:lpstr>
      <vt:lpstr>CHOICE BETWEEN TWO COURSES</vt:lpstr>
      <vt:lpstr>SOME OF OUR COURSES</vt:lpstr>
      <vt:lpstr>MORE OF OUR COURSES</vt:lpstr>
      <vt:lpstr>TRANSFERABLE SKILLS GAINED</vt:lpstr>
      <vt:lpstr>Recent graduates of Theology &amp; Arts  have entered into THESE careers: </vt:lpstr>
      <vt:lpstr>MORE CAREERS OF OUR GRADUATES</vt:lpstr>
      <vt:lpstr>WHY NOT STUDY THEOLOGY HERE?</vt:lpstr>
    </vt:vector>
  </TitlesOfParts>
  <Company>NUI Maynooth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THEOLOGY</dc:title>
  <dc:creator>Jeremy Corley</dc:creator>
  <cp:lastModifiedBy>Barbara Mahon</cp:lastModifiedBy>
  <cp:revision>12</cp:revision>
  <dcterms:created xsi:type="dcterms:W3CDTF">2017-03-28T14:41:41Z</dcterms:created>
  <dcterms:modified xsi:type="dcterms:W3CDTF">2020-11-20T17:52:36Z</dcterms:modified>
</cp:coreProperties>
</file>